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Skyscrapers And Location Icons">
            <a:extLst>
              <a:ext uri="{FF2B5EF4-FFF2-40B4-BE49-F238E27FC236}">
                <a16:creationId xmlns:a16="http://schemas.microsoft.com/office/drawing/2014/main" id="{B2C04CAD-0F51-20D6-85BE-E6AF475E83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1">
            <a:extLst>
              <a:ext uri="{FF2B5EF4-FFF2-40B4-BE49-F238E27FC236}">
                <a16:creationId xmlns:a16="http://schemas.microsoft.com/office/drawing/2014/main" id="{54205E5A-DA1E-4E4B-A4FD-3DCC78BDAA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</a:rPr>
              <a:t>Chicago Crime Data Analysis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1">
            <a:extLst>
              <a:ext uri="{FF2B5EF4-FFF2-40B4-BE49-F238E27FC236}">
                <a16:creationId xmlns:a16="http://schemas.microsoft.com/office/drawing/2014/main" id="{EB341C18-8782-46F7-A5E4-BF0127446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90487"/>
            <a:ext cx="117062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3">
            <a:extLst>
              <a:ext uri="{FF2B5EF4-FFF2-40B4-BE49-F238E27FC236}">
                <a16:creationId xmlns:a16="http://schemas.microsoft.com/office/drawing/2014/main" id="{DDCF44EA-6C9D-40DA-A7A8-0A789F883F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90487"/>
            <a:ext cx="117062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Story4">
            <a:extLst>
              <a:ext uri="{FF2B5EF4-FFF2-40B4-BE49-F238E27FC236}">
                <a16:creationId xmlns:a16="http://schemas.microsoft.com/office/drawing/2014/main" id="{711A2DA9-8381-4BA8-880D-E0C3C479C8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90487"/>
            <a:ext cx="117062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tory6">
            <a:extLst>
              <a:ext uri="{FF2B5EF4-FFF2-40B4-BE49-F238E27FC236}">
                <a16:creationId xmlns:a16="http://schemas.microsoft.com/office/drawing/2014/main" id="{AEF18ABC-D7D6-4BB9-9DC7-1288CB932B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90487"/>
            <a:ext cx="117062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Story5">
            <a:extLst>
              <a:ext uri="{FF2B5EF4-FFF2-40B4-BE49-F238E27FC236}">
                <a16:creationId xmlns:a16="http://schemas.microsoft.com/office/drawing/2014/main" id="{8EAD52E7-B445-4A89-94AE-4D0590A4E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90487"/>
            <a:ext cx="117062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Story7">
            <a:extLst>
              <a:ext uri="{FF2B5EF4-FFF2-40B4-BE49-F238E27FC236}">
                <a16:creationId xmlns:a16="http://schemas.microsoft.com/office/drawing/2014/main" id="{7AD56247-2704-4613-B62A-14C0A0702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90487"/>
            <a:ext cx="117062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Story9">
            <a:extLst>
              <a:ext uri="{FF2B5EF4-FFF2-40B4-BE49-F238E27FC236}">
                <a16:creationId xmlns:a16="http://schemas.microsoft.com/office/drawing/2014/main" id="{4051E619-D4DA-435F-AA0C-F999B5F38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90487"/>
            <a:ext cx="117062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Story10">
            <a:extLst>
              <a:ext uri="{FF2B5EF4-FFF2-40B4-BE49-F238E27FC236}">
                <a16:creationId xmlns:a16="http://schemas.microsoft.com/office/drawing/2014/main" id="{C68B8CE1-919D-4B2C-88B5-1F28EE2DD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" y="90487"/>
            <a:ext cx="117062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</Words>
  <Application>Microsoft Macintosh PowerPoint</Application>
  <PresentationFormat>Widescreen</PresentationFormat>
  <Paragraphs>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Chicago Crime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SRI KAVYA REDDY NARRA</cp:lastModifiedBy>
  <cp:revision>1</cp:revision>
  <dcterms:created xsi:type="dcterms:W3CDTF">2025-03-12T19:08:54Z</dcterms:created>
  <dcterms:modified xsi:type="dcterms:W3CDTF">2025-03-12T19:11:39Z</dcterms:modified>
</cp:coreProperties>
</file>

<file path=docProps/thumbnail.jpeg>
</file>